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33" userDrawn="1">
          <p15:clr>
            <a:srgbClr val="A4A3A4"/>
          </p15:clr>
        </p15:guide>
        <p15:guide id="2" pos="3897" userDrawn="1">
          <p15:clr>
            <a:srgbClr val="A4A3A4"/>
          </p15:clr>
        </p15:guide>
        <p15:guide id="3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22B"/>
    <a:srgbClr val="95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56" autoAdjust="0"/>
    <p:restoredTop sz="94660"/>
  </p:normalViewPr>
  <p:slideViewPr>
    <p:cSldViewPr showGuides="1">
      <p:cViewPr>
        <p:scale>
          <a:sx n="60" d="100"/>
          <a:sy n="60" d="100"/>
        </p:scale>
        <p:origin x="-376" y="-216"/>
      </p:cViewPr>
      <p:guideLst>
        <p:guide orient="horz" pos="1933"/>
        <p:guide pos="3897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3C8CBA-DC7A-4289-80CD-CD015727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43C1FCD-E55A-44F9-8892-4A807A5E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6C0511-0FDB-47C7-8B90-805CCD0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414D97-70E7-480F-8222-6F34BC1B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72CF26-0EA7-4A60-A210-ACE087D0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48D3AF-1EE6-45DF-AA11-D7AB75E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377B6A6-4D61-42B4-A7F9-D6501E28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4B2191B-759C-4D44-89F7-EC08A4E84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4AB8909-870D-4FAC-933E-F49BA52F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D1DB187-B7BC-47EF-81B4-86880DD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315EB44-D8A8-42A2-87B4-E776B77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5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C27E39-7F3D-4E7F-9668-EF9507FA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CA81D4-0BCB-42ED-AC7A-E45FD3460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CE0F1C-109C-4EA2-A65F-E09C6E55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5594AD-D178-48AF-8C58-D05C74CD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510DED-63B7-48D8-9E06-A662429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7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60AC84A-7B23-4D54-A9DB-161407CE6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6E8208-861E-4EF3-816E-6E44D756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05B6CA-BF28-4CFD-BE93-F003DA31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0D3FC2-39D2-49CB-BDCD-4237856A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D15A0C-6D58-410E-A92A-3BB23112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0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63AF58E-CCD9-4DE6-A7E2-26BDC09F15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041BA97-BAD9-4001-9506-E11005E1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224D964D-FD5B-48F5-8B18-EACAC6049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1836737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="" xmlns:a16="http://schemas.microsoft.com/office/drawing/2014/main" id="{957B8229-3341-4204-ABAC-7770516A4EC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7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E359AD-D581-4F32-8D7B-5A7303A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34C58F-C553-4C59-A9E5-5639B012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1C6E13-94F1-4E84-9F27-B4C3B094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6272E1-B1DF-4FBD-A0FD-492ABFCA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4DEC83-DAA5-4C6D-8D4B-BF03457A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8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92E189-CF27-420A-85D2-E5876822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D5A772-C4C8-4E08-B48F-8CD51F43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BC306F-4EA4-496E-A1CA-5F6823D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464ED1-21C8-4BCE-AF1A-B821DC4C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936C59-1F73-4222-8ED4-BF5683B4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3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FE85C9-EC20-436D-BAE5-2C4F1243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8B4579-DA0D-40FA-BCCC-F526B965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96D469-6CF6-494C-A1D2-E70D42203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BA158C2-021E-481A-885A-9D0352A2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262E538-35FF-491E-A7A3-82618B2A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63556A-DAAA-4C39-BCB7-91D7999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8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CEF1A4-36D4-4779-9E12-49252917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CF2FBDC-D97C-46B0-8030-D8E4C2D56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2B0FC86-B369-46C5-A7B8-B99B53D3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B09F369-837B-4C2E-8FA2-9C1F1791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AD0DC6A-000D-4F70-86B5-771632A5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301BC7-CB1F-4DBC-A2EB-9670C3B6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B548F8B-02D5-4903-9013-3F583D64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12BB498-3D96-439C-AB4D-8E8D73ED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2003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756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=""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=""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7E728-47D6-4475-94EF-3689685F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F32C15-1300-464F-BA54-88642F54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3ABC4BB-D24E-414A-9426-CF01BC1B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441789-CBAA-4724-8D24-AEFAEB11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9E03F1F-5631-4AE9-84F5-166B1B54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D6C9F5-D723-4000-88BA-417FC3BE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6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9A010C-DA26-43A3-A460-B317C2B3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CAD0C7-F3AF-4A99-B7A4-594FB878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B9764E-3742-48FF-B875-763B97BD9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A3201E-2B60-46A4-8BD3-4AC0C011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470D74-DAAC-4D19-ACF5-2EF1544C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="" xmlns:a16="http://schemas.microsoft.com/office/drawing/2014/main" id="{835B29EF-FFFB-41B4-9133-19FFA86AB3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7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2"/>
          <a:stretch/>
        </p:blipFill>
        <p:spPr>
          <a:xfrm flipH="1">
            <a:off x="-43842" y="3600"/>
            <a:ext cx="12215732" cy="6854400"/>
          </a:xfrm>
          <a:prstGeom prst="rect">
            <a:avLst/>
          </a:prstGeom>
        </p:spPr>
      </p:pic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-43844" y="-70453"/>
            <a:ext cx="8029843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713048" y="2798121"/>
            <a:ext cx="569591" cy="442254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rgbClr val="2A4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7421279" y="-414209"/>
            <a:ext cx="540000" cy="517688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ECB0B55-440E-4270-872B-E946489FCA45}"/>
              </a:ext>
            </a:extLst>
          </p:cNvPr>
          <p:cNvSpPr/>
          <p:nvPr/>
        </p:nvSpPr>
        <p:spPr>
          <a:xfrm>
            <a:off x="269422" y="4104000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-20693" y="234000"/>
            <a:ext cx="7461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Всебелорусская молодежная экспедиция «</a:t>
            </a:r>
            <a:r>
              <a:rPr lang="ru-RU" sz="2800" dirty="0">
                <a:solidFill>
                  <a:schemeClr val="bg1"/>
                </a:solidFill>
              </a:rPr>
              <a:t>Маршрутами </a:t>
            </a:r>
            <a:r>
              <a:rPr lang="ru-RU" sz="2800" dirty="0" smtClean="0">
                <a:solidFill>
                  <a:schemeClr val="bg1"/>
                </a:solidFill>
              </a:rPr>
              <a:t>памяти. Маршрутами </a:t>
            </a:r>
            <a:r>
              <a:rPr lang="ru-RU" sz="2800" dirty="0">
                <a:solidFill>
                  <a:schemeClr val="bg1"/>
                </a:solidFill>
              </a:rPr>
              <a:t>единства»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1D80F55-55DC-4407-82C1-96456F1687E4}"/>
              </a:ext>
            </a:extLst>
          </p:cNvPr>
          <p:cNvSpPr/>
          <p:nvPr/>
        </p:nvSpPr>
        <p:spPr>
          <a:xfrm>
            <a:off x="108625" y="5038651"/>
            <a:ext cx="4384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Автор (-ы) проекта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312" y="3232973"/>
            <a:ext cx="454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НАЗВАНИЕ МАРШРУТА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7740" y="1968240"/>
            <a:ext cx="454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НАПРАВЛЕНИЕ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Шестиугольник 39">
            <a:extLst>
              <a:ext uri="{FF2B5EF4-FFF2-40B4-BE49-F238E27FC236}">
                <a16:creationId xmlns="" xmlns:a16="http://schemas.microsoft.com/office/drawing/2014/main" id="{0B111486-262E-435B-B4B7-37442DEE4097}"/>
              </a:ext>
            </a:extLst>
          </p:cNvPr>
          <p:cNvSpPr/>
          <p:nvPr/>
        </p:nvSpPr>
        <p:spPr>
          <a:xfrm>
            <a:off x="1505646" y="4168581"/>
            <a:ext cx="395374" cy="340839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184094" y="-468109"/>
            <a:ext cx="511263" cy="5141117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6158 w 540000"/>
              <a:gd name="connsiteY0" fmla="*/ 23362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6158 w 540000"/>
              <a:gd name="connsiteY4" fmla="*/ 233622 h 5400000"/>
              <a:gd name="connsiteX0" fmla="*/ 21991 w 540000"/>
              <a:gd name="connsiteY0" fmla="*/ 23263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21991 w 540000"/>
              <a:gd name="connsiteY4" fmla="*/ 232632 h 5400000"/>
              <a:gd name="connsiteX0" fmla="*/ 21991 w 528835"/>
              <a:gd name="connsiteY0" fmla="*/ 191934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21991 w 528835"/>
              <a:gd name="connsiteY4" fmla="*/ 191934 h 5359302"/>
              <a:gd name="connsiteX0" fmla="*/ 13681 w 528835"/>
              <a:gd name="connsiteY0" fmla="*/ 188390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13681 w 528835"/>
              <a:gd name="connsiteY4" fmla="*/ 188390 h 5359302"/>
              <a:gd name="connsiteX0" fmla="*/ 13681 w 511263"/>
              <a:gd name="connsiteY0" fmla="*/ 180730 h 5351642"/>
              <a:gd name="connsiteX1" fmla="*/ 511263 w 511263"/>
              <a:gd name="connsiteY1" fmla="*/ 0 h 5351642"/>
              <a:gd name="connsiteX2" fmla="*/ 465692 w 511263"/>
              <a:gd name="connsiteY2" fmla="*/ 5155702 h 5351642"/>
              <a:gd name="connsiteX3" fmla="*/ 0 w 511263"/>
              <a:gd name="connsiteY3" fmla="*/ 5351642 h 5351642"/>
              <a:gd name="connsiteX4" fmla="*/ 13681 w 511263"/>
              <a:gd name="connsiteY4" fmla="*/ 180730 h 535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263" h="5351642">
                <a:moveTo>
                  <a:pt x="13681" y="180730"/>
                </a:moveTo>
                <a:lnTo>
                  <a:pt x="511263" y="0"/>
                </a:lnTo>
                <a:lnTo>
                  <a:pt x="465692" y="5155702"/>
                </a:lnTo>
                <a:lnTo>
                  <a:pt x="0" y="5351642"/>
                </a:lnTo>
                <a:cubicBezTo>
                  <a:pt x="7330" y="3629186"/>
                  <a:pt x="6351" y="1903186"/>
                  <a:pt x="13681" y="18073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-4011" y="1595131"/>
            <a:ext cx="532615" cy="4399242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40000"/>
              <a:gd name="connsiteY0" fmla="*/ 138230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32 w 540000"/>
              <a:gd name="connsiteY4" fmla="*/ 138230 h 5316224"/>
              <a:gd name="connsiteX0" fmla="*/ 1332 w 540000"/>
              <a:gd name="connsiteY0" fmla="*/ 182433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1332 w 540000"/>
              <a:gd name="connsiteY4" fmla="*/ 182433 h 5316224"/>
              <a:gd name="connsiteX0" fmla="*/ 1332 w 540000"/>
              <a:gd name="connsiteY0" fmla="*/ 197076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1332 w 540000"/>
              <a:gd name="connsiteY4" fmla="*/ 197076 h 5330867"/>
              <a:gd name="connsiteX0" fmla="*/ 8892 w 540000"/>
              <a:gd name="connsiteY0" fmla="*/ 190468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8892 w 540000"/>
              <a:gd name="connsiteY4" fmla="*/ 190468 h 5330867"/>
              <a:gd name="connsiteX0" fmla="*/ 8892 w 540000"/>
              <a:gd name="connsiteY0" fmla="*/ 178924 h 5319323"/>
              <a:gd name="connsiteX1" fmla="*/ 528177 w 540000"/>
              <a:gd name="connsiteY1" fmla="*/ 0 h 5319323"/>
              <a:gd name="connsiteX2" fmla="*/ 540000 w 540000"/>
              <a:gd name="connsiteY2" fmla="*/ 5319323 h 5319323"/>
              <a:gd name="connsiteX3" fmla="*/ 0 w 540000"/>
              <a:gd name="connsiteY3" fmla="*/ 5319323 h 5319323"/>
              <a:gd name="connsiteX4" fmla="*/ 8892 w 540000"/>
              <a:gd name="connsiteY4" fmla="*/ 178924 h 5319323"/>
              <a:gd name="connsiteX0" fmla="*/ 8892 w 532615"/>
              <a:gd name="connsiteY0" fmla="*/ 178924 h 5319323"/>
              <a:gd name="connsiteX1" fmla="*/ 528177 w 532615"/>
              <a:gd name="connsiteY1" fmla="*/ 0 h 5319323"/>
              <a:gd name="connsiteX2" fmla="*/ 532615 w 532615"/>
              <a:gd name="connsiteY2" fmla="*/ 5083327 h 5319323"/>
              <a:gd name="connsiteX3" fmla="*/ 0 w 532615"/>
              <a:gd name="connsiteY3" fmla="*/ 5319323 h 5319323"/>
              <a:gd name="connsiteX4" fmla="*/ 8892 w 532615"/>
              <a:gd name="connsiteY4" fmla="*/ 178924 h 53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15" h="5319323">
                <a:moveTo>
                  <a:pt x="8892" y="178924"/>
                </a:moveTo>
                <a:lnTo>
                  <a:pt x="528177" y="0"/>
                </a:lnTo>
                <a:cubicBezTo>
                  <a:pt x="529656" y="1694442"/>
                  <a:pt x="531136" y="3388885"/>
                  <a:pt x="532615" y="5083327"/>
                </a:cubicBezTo>
                <a:lnTo>
                  <a:pt x="0" y="5319323"/>
                </a:lnTo>
                <a:cubicBezTo>
                  <a:pt x="11" y="3593325"/>
                  <a:pt x="8881" y="1904922"/>
                  <a:pt x="8892" y="17892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Шестиугольник 19">
            <a:extLst>
              <a:ext uri="{FF2B5EF4-FFF2-40B4-BE49-F238E27FC236}">
                <a16:creationId xmlns="" xmlns:a16="http://schemas.microsoft.com/office/drawing/2014/main" id="{0B111486-262E-435B-B4B7-37442DEE4097}"/>
              </a:ext>
            </a:extLst>
          </p:cNvPr>
          <p:cNvSpPr/>
          <p:nvPr/>
        </p:nvSpPr>
        <p:spPr>
          <a:xfrm>
            <a:off x="1505646" y="2724901"/>
            <a:ext cx="395374" cy="340839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646" y="1174999"/>
            <a:ext cx="4769861" cy="975976"/>
          </a:xfrm>
        </p:spPr>
        <p:txBody>
          <a:bodyPr/>
          <a:lstStyle/>
          <a:p>
            <a:r>
              <a:rPr lang="ru-RU" b="1" dirty="0" smtClean="0"/>
              <a:t>Нитка маршрута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1000" y="1584000"/>
            <a:ext cx="4584388" cy="427705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КАРТА-СХЕМА МАРШРУТА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3093" y="2715189"/>
            <a:ext cx="3932237" cy="807314"/>
          </a:xfrm>
        </p:spPr>
        <p:txBody>
          <a:bodyPr/>
          <a:lstStyle/>
          <a:p>
            <a:r>
              <a:rPr lang="ru-RU" b="1" dirty="0" smtClean="0"/>
              <a:t>Актуальность маршрута</a:t>
            </a:r>
            <a:endParaRPr lang="ru-RU" b="1" dirty="0"/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2038335" y="4168581"/>
            <a:ext cx="3932237" cy="80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Новизна маршрута</a:t>
            </a:r>
            <a:endParaRPr lang="ru-RU" b="1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AD0F88E-A636-404B-B161-F0893E825ED3}"/>
              </a:ext>
            </a:extLst>
          </p:cNvPr>
          <p:cNvSpPr txBox="1"/>
          <p:nvPr/>
        </p:nvSpPr>
        <p:spPr>
          <a:xfrm>
            <a:off x="1668452" y="324000"/>
            <a:ext cx="524105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500" b="1" dirty="0" smtClean="0"/>
              <a:t>Название маршрута</a:t>
            </a:r>
            <a:endParaRPr lang="ru-RU" sz="4500" b="1" dirty="0"/>
          </a:p>
        </p:txBody>
      </p:sp>
    </p:spTree>
    <p:extLst>
      <p:ext uri="{BB962C8B-B14F-4D97-AF65-F5344CB8AC3E}">
        <p14:creationId xmlns:p14="http://schemas.microsoft.com/office/powerpoint/2010/main" val="25862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AFA92017-5A71-43DE-962B-93D81B320387}"/>
              </a:ext>
            </a:extLst>
          </p:cNvPr>
          <p:cNvSpPr/>
          <p:nvPr/>
        </p:nvSpPr>
        <p:spPr>
          <a:xfrm>
            <a:off x="5106000" y="1153707"/>
            <a:ext cx="6654450" cy="164937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BC85A074-3F9D-437C-B2DE-DCAF80B82D5A}"/>
              </a:ext>
            </a:extLst>
          </p:cNvPr>
          <p:cNvSpPr/>
          <p:nvPr/>
        </p:nvSpPr>
        <p:spPr>
          <a:xfrm>
            <a:off x="5124932" y="4813589"/>
            <a:ext cx="6657570" cy="164937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7E22BA43-D6D0-468F-AA73-1A16FE9C9B9C}"/>
              </a:ext>
            </a:extLst>
          </p:cNvPr>
          <p:cNvSpPr/>
          <p:nvPr/>
        </p:nvSpPr>
        <p:spPr>
          <a:xfrm>
            <a:off x="5106000" y="2891849"/>
            <a:ext cx="6657570" cy="1828059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2BBD38C4-87A6-472B-A1E5-7BA8A19CE3CA}"/>
              </a:ext>
            </a:extLst>
          </p:cNvPr>
          <p:cNvSpPr/>
          <p:nvPr/>
        </p:nvSpPr>
        <p:spPr>
          <a:xfrm>
            <a:off x="0" y="0"/>
            <a:ext cx="2639925" cy="6858000"/>
          </a:xfrm>
          <a:custGeom>
            <a:avLst/>
            <a:gdLst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39925 w 2639925"/>
              <a:gd name="connsiteY2" fmla="*/ 6858000 h 6858000"/>
              <a:gd name="connsiteX3" fmla="*/ 0 w 2639925"/>
              <a:gd name="connsiteY3" fmla="*/ 6858000 h 6858000"/>
              <a:gd name="connsiteX4" fmla="*/ 0 w 2639925"/>
              <a:gd name="connsiteY4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28900 w 2639925"/>
              <a:gd name="connsiteY2" fmla="*/ 2009775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085975 w 2639925"/>
              <a:gd name="connsiteY2" fmla="*/ 2038350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2381250 w 2639925"/>
              <a:gd name="connsiteY3" fmla="*/ 4857750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1990725 w 2639925"/>
              <a:gd name="connsiteY3" fmla="*/ 4876800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1990725 w 2639925"/>
              <a:gd name="connsiteY3" fmla="*/ 5050971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925" h="6858000">
                <a:moveTo>
                  <a:pt x="0" y="0"/>
                </a:moveTo>
                <a:lnTo>
                  <a:pt x="2639925" y="0"/>
                </a:lnTo>
                <a:lnTo>
                  <a:pt x="1990725" y="1990725"/>
                </a:lnTo>
                <a:lnTo>
                  <a:pt x="1990725" y="5050971"/>
                </a:lnTo>
                <a:lnTo>
                  <a:pt x="26399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79F0EC7B-122C-4BF7-B14B-31EE9F64ED92}"/>
              </a:ext>
            </a:extLst>
          </p:cNvPr>
          <p:cNvCxnSpPr>
            <a:cxnSpLocks/>
          </p:cNvCxnSpPr>
          <p:nvPr/>
        </p:nvCxnSpPr>
        <p:spPr>
          <a:xfrm flipV="1">
            <a:off x="4251000" y="4912091"/>
            <a:ext cx="0" cy="6617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CB69FDBA-6C82-48DD-8357-849CD4438F8E}"/>
              </a:ext>
            </a:extLst>
          </p:cNvPr>
          <p:cNvSpPr/>
          <p:nvPr/>
        </p:nvSpPr>
        <p:spPr>
          <a:xfrm>
            <a:off x="5496915" y="1156532"/>
            <a:ext cx="5385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описание</a:t>
            </a:r>
            <a:endParaRPr lang="ru-RU" sz="1600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3B9475B0-AB54-4CBC-B18C-43CE147F75FA}"/>
              </a:ext>
            </a:extLst>
          </p:cNvPr>
          <p:cNvSpPr/>
          <p:nvPr/>
        </p:nvSpPr>
        <p:spPr>
          <a:xfrm>
            <a:off x="5586915" y="4998589"/>
            <a:ext cx="4949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1600" dirty="0" smtClean="0"/>
              <a:t>описание</a:t>
            </a:r>
            <a:endParaRPr lang="ru-RU" sz="1600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C2A33362-F562-4B94-A970-2D0949FF2643}"/>
              </a:ext>
            </a:extLst>
          </p:cNvPr>
          <p:cNvSpPr/>
          <p:nvPr/>
        </p:nvSpPr>
        <p:spPr>
          <a:xfrm>
            <a:off x="5496914" y="2904027"/>
            <a:ext cx="5385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описание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D90C2EB-832E-45A7-92F5-A6C06A33B1A0}"/>
              </a:ext>
            </a:extLst>
          </p:cNvPr>
          <p:cNvSpPr txBox="1"/>
          <p:nvPr/>
        </p:nvSpPr>
        <p:spPr>
          <a:xfrm>
            <a:off x="3222703" y="163832"/>
            <a:ext cx="87462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dirty="0" smtClean="0"/>
              <a:t>Краткое описание маршрута</a:t>
            </a:r>
            <a:endParaRPr lang="ru-RU" sz="4500" b="1" dirty="0"/>
          </a:p>
        </p:txBody>
      </p:sp>
      <p:cxnSp>
        <p:nvCxnSpPr>
          <p:cNvPr id="8" name="Прямая соединительная линия 7"/>
          <p:cNvCxnSpPr>
            <a:stCxn id="23" idx="15"/>
          </p:cNvCxnSpPr>
          <p:nvPr/>
        </p:nvCxnSpPr>
        <p:spPr>
          <a:xfrm flipH="1">
            <a:off x="1956000" y="1978393"/>
            <a:ext cx="3150000" cy="1827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25" idx="15"/>
          </p:cNvCxnSpPr>
          <p:nvPr/>
        </p:nvCxnSpPr>
        <p:spPr>
          <a:xfrm flipH="1" flipV="1">
            <a:off x="1956000" y="3805878"/>
            <a:ext cx="3150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4" idx="15"/>
          </p:cNvCxnSpPr>
          <p:nvPr/>
        </p:nvCxnSpPr>
        <p:spPr>
          <a:xfrm flipH="1" flipV="1">
            <a:off x="1956000" y="3811968"/>
            <a:ext cx="3168932" cy="1826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5">
            <a:extLst>
              <a:ext uri="{FF2B5EF4-FFF2-40B4-BE49-F238E27FC236}">
                <a16:creationId xmlns=""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11836724" y="-592165"/>
            <a:ext cx="511263" cy="5141117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6158 w 540000"/>
              <a:gd name="connsiteY0" fmla="*/ 23362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6158 w 540000"/>
              <a:gd name="connsiteY4" fmla="*/ 233622 h 5400000"/>
              <a:gd name="connsiteX0" fmla="*/ 21991 w 540000"/>
              <a:gd name="connsiteY0" fmla="*/ 23263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21991 w 540000"/>
              <a:gd name="connsiteY4" fmla="*/ 232632 h 5400000"/>
              <a:gd name="connsiteX0" fmla="*/ 21991 w 528835"/>
              <a:gd name="connsiteY0" fmla="*/ 191934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21991 w 528835"/>
              <a:gd name="connsiteY4" fmla="*/ 191934 h 5359302"/>
              <a:gd name="connsiteX0" fmla="*/ 13681 w 528835"/>
              <a:gd name="connsiteY0" fmla="*/ 188390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13681 w 528835"/>
              <a:gd name="connsiteY4" fmla="*/ 188390 h 5359302"/>
              <a:gd name="connsiteX0" fmla="*/ 13681 w 511263"/>
              <a:gd name="connsiteY0" fmla="*/ 180730 h 5351642"/>
              <a:gd name="connsiteX1" fmla="*/ 511263 w 511263"/>
              <a:gd name="connsiteY1" fmla="*/ 0 h 5351642"/>
              <a:gd name="connsiteX2" fmla="*/ 465692 w 511263"/>
              <a:gd name="connsiteY2" fmla="*/ 5155702 h 5351642"/>
              <a:gd name="connsiteX3" fmla="*/ 0 w 511263"/>
              <a:gd name="connsiteY3" fmla="*/ 5351642 h 5351642"/>
              <a:gd name="connsiteX4" fmla="*/ 13681 w 511263"/>
              <a:gd name="connsiteY4" fmla="*/ 180730 h 535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263" h="5351642">
                <a:moveTo>
                  <a:pt x="13681" y="180730"/>
                </a:moveTo>
                <a:lnTo>
                  <a:pt x="511263" y="0"/>
                </a:lnTo>
                <a:lnTo>
                  <a:pt x="465692" y="5155702"/>
                </a:lnTo>
                <a:lnTo>
                  <a:pt x="0" y="5351642"/>
                </a:lnTo>
                <a:cubicBezTo>
                  <a:pt x="7330" y="3629186"/>
                  <a:pt x="6351" y="1903186"/>
                  <a:pt x="13681" y="18073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">
            <a:extLst>
              <a:ext uri="{FF2B5EF4-FFF2-40B4-BE49-F238E27FC236}">
                <a16:creationId xmlns=""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10730756" y="3738021"/>
            <a:ext cx="532615" cy="4399242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40000"/>
              <a:gd name="connsiteY0" fmla="*/ 138230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32 w 540000"/>
              <a:gd name="connsiteY4" fmla="*/ 138230 h 5316224"/>
              <a:gd name="connsiteX0" fmla="*/ 1332 w 540000"/>
              <a:gd name="connsiteY0" fmla="*/ 182433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1332 w 540000"/>
              <a:gd name="connsiteY4" fmla="*/ 182433 h 5316224"/>
              <a:gd name="connsiteX0" fmla="*/ 1332 w 540000"/>
              <a:gd name="connsiteY0" fmla="*/ 197076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1332 w 540000"/>
              <a:gd name="connsiteY4" fmla="*/ 197076 h 5330867"/>
              <a:gd name="connsiteX0" fmla="*/ 8892 w 540000"/>
              <a:gd name="connsiteY0" fmla="*/ 190468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8892 w 540000"/>
              <a:gd name="connsiteY4" fmla="*/ 190468 h 5330867"/>
              <a:gd name="connsiteX0" fmla="*/ 8892 w 540000"/>
              <a:gd name="connsiteY0" fmla="*/ 178924 h 5319323"/>
              <a:gd name="connsiteX1" fmla="*/ 528177 w 540000"/>
              <a:gd name="connsiteY1" fmla="*/ 0 h 5319323"/>
              <a:gd name="connsiteX2" fmla="*/ 540000 w 540000"/>
              <a:gd name="connsiteY2" fmla="*/ 5319323 h 5319323"/>
              <a:gd name="connsiteX3" fmla="*/ 0 w 540000"/>
              <a:gd name="connsiteY3" fmla="*/ 5319323 h 5319323"/>
              <a:gd name="connsiteX4" fmla="*/ 8892 w 540000"/>
              <a:gd name="connsiteY4" fmla="*/ 178924 h 5319323"/>
              <a:gd name="connsiteX0" fmla="*/ 8892 w 532615"/>
              <a:gd name="connsiteY0" fmla="*/ 178924 h 5319323"/>
              <a:gd name="connsiteX1" fmla="*/ 528177 w 532615"/>
              <a:gd name="connsiteY1" fmla="*/ 0 h 5319323"/>
              <a:gd name="connsiteX2" fmla="*/ 532615 w 532615"/>
              <a:gd name="connsiteY2" fmla="*/ 5083327 h 5319323"/>
              <a:gd name="connsiteX3" fmla="*/ 0 w 532615"/>
              <a:gd name="connsiteY3" fmla="*/ 5319323 h 5319323"/>
              <a:gd name="connsiteX4" fmla="*/ 8892 w 532615"/>
              <a:gd name="connsiteY4" fmla="*/ 178924 h 53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15" h="5319323">
                <a:moveTo>
                  <a:pt x="8892" y="178924"/>
                </a:moveTo>
                <a:lnTo>
                  <a:pt x="528177" y="0"/>
                </a:lnTo>
                <a:cubicBezTo>
                  <a:pt x="529656" y="1694442"/>
                  <a:pt x="531136" y="3388885"/>
                  <a:pt x="532615" y="5083327"/>
                </a:cubicBezTo>
                <a:lnTo>
                  <a:pt x="0" y="5319323"/>
                </a:lnTo>
                <a:cubicBezTo>
                  <a:pt x="11" y="3593325"/>
                  <a:pt x="8881" y="1904922"/>
                  <a:pt x="8892" y="17892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9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="" xmlns:a16="http://schemas.microsoft.com/office/drawing/2014/main" id="{C1B74FFC-22B1-4F16-9F6B-5FCDAD8B4FD8}"/>
              </a:ext>
            </a:extLst>
          </p:cNvPr>
          <p:cNvSpPr/>
          <p:nvPr/>
        </p:nvSpPr>
        <p:spPr>
          <a:xfrm>
            <a:off x="2001000" y="1359000"/>
            <a:ext cx="8550000" cy="250687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="" xmlns:a16="http://schemas.microsoft.com/office/drawing/2014/main" id="{7613D9BA-71A9-47BA-9567-325935C95C35}"/>
              </a:ext>
            </a:extLst>
          </p:cNvPr>
          <p:cNvSpPr/>
          <p:nvPr/>
        </p:nvSpPr>
        <p:spPr>
          <a:xfrm>
            <a:off x="6636000" y="4072219"/>
            <a:ext cx="4019328" cy="2513425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="" xmlns:a16="http://schemas.microsoft.com/office/drawing/2014/main" id="{B4EABFCB-BC9E-49CA-B4C2-475EE823A99E}"/>
              </a:ext>
            </a:extLst>
          </p:cNvPr>
          <p:cNvSpPr/>
          <p:nvPr/>
        </p:nvSpPr>
        <p:spPr>
          <a:xfrm>
            <a:off x="2057989" y="4101432"/>
            <a:ext cx="4005501" cy="2497835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="" xmlns:a16="http://schemas.microsoft.com/office/drawing/2014/main" id="{A71024E8-02B6-4536-AA3E-0840DD99E9C1}"/>
              </a:ext>
            </a:extLst>
          </p:cNvPr>
          <p:cNvSpPr/>
          <p:nvPr/>
        </p:nvSpPr>
        <p:spPr>
          <a:xfrm>
            <a:off x="3593423" y="4204247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="" xmlns:a16="http://schemas.microsoft.com/office/drawing/2014/main" id="{03294A7C-8FEB-4EE8-998A-041151B9C268}"/>
              </a:ext>
            </a:extLst>
          </p:cNvPr>
          <p:cNvSpPr/>
          <p:nvPr/>
        </p:nvSpPr>
        <p:spPr>
          <a:xfrm>
            <a:off x="8346775" y="4218357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6022521" y="1479470"/>
            <a:ext cx="675000" cy="523220"/>
            <a:chOff x="3593423" y="1461838"/>
            <a:chExt cx="675000" cy="523220"/>
          </a:xfrm>
        </p:grpSpPr>
        <p:sp>
          <p:nvSpPr>
            <p:cNvPr id="8" name="Прямоугольник: скругленные противолежащие углы 7">
              <a:extLst>
                <a:ext uri="{FF2B5EF4-FFF2-40B4-BE49-F238E27FC236}">
                  <a16:creationId xmlns="" xmlns:a16="http://schemas.microsoft.com/office/drawing/2014/main" id="{6CBA279B-9704-4BE5-AA02-3B3B1821AC92}"/>
                </a:ext>
              </a:extLst>
            </p:cNvPr>
            <p:cNvSpPr/>
            <p:nvPr/>
          </p:nvSpPr>
          <p:spPr>
            <a:xfrm>
              <a:off x="3593423" y="1465074"/>
              <a:ext cx="675000" cy="495000"/>
            </a:xfrm>
            <a:prstGeom prst="round2DiagRect">
              <a:avLst>
                <a:gd name="adj1" fmla="val 0"/>
                <a:gd name="adj2" fmla="val 2939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0F5774C-1F1F-43D3-BDFC-31644976D97E}"/>
                </a:ext>
              </a:extLst>
            </p:cNvPr>
            <p:cNvSpPr txBox="1"/>
            <p:nvPr/>
          </p:nvSpPr>
          <p:spPr>
            <a:xfrm>
              <a:off x="3655848" y="146183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bg2">
                      <a:lumMod val="25000"/>
                    </a:schemeClr>
                  </a:solidFill>
                </a:rPr>
                <a:t>01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3E9AC69-6186-4542-9D6C-5B6BCA0B600A}"/>
              </a:ext>
            </a:extLst>
          </p:cNvPr>
          <p:cNvSpPr txBox="1"/>
          <p:nvPr/>
        </p:nvSpPr>
        <p:spPr>
          <a:xfrm>
            <a:off x="8304137" y="418120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65B4786-C55A-48E9-A2B3-6B2B0820C3C3}"/>
              </a:ext>
            </a:extLst>
          </p:cNvPr>
          <p:cNvSpPr txBox="1"/>
          <p:nvPr/>
        </p:nvSpPr>
        <p:spPr>
          <a:xfrm>
            <a:off x="3655847" y="419013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03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7170B3D-3C0A-4666-BC5C-B7F2E420283A}"/>
              </a:ext>
            </a:extLst>
          </p:cNvPr>
          <p:cNvSpPr txBox="1"/>
          <p:nvPr/>
        </p:nvSpPr>
        <p:spPr>
          <a:xfrm>
            <a:off x="9330923" y="40732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mtClean="0">
                <a:solidFill>
                  <a:schemeClr val="bg1"/>
                </a:solidFill>
              </a:rPr>
              <a:t>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AE8D70C-0335-4404-8578-3DE67239AEF6}"/>
              </a:ext>
            </a:extLst>
          </p:cNvPr>
          <p:cNvSpPr txBox="1"/>
          <p:nvPr/>
        </p:nvSpPr>
        <p:spPr>
          <a:xfrm>
            <a:off x="4164459" y="2077322"/>
            <a:ext cx="4689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Материально-техническое </a:t>
            </a:r>
            <a:r>
              <a:rPr lang="ru-RU" sz="2000" b="1" dirty="0"/>
              <a:t>обеспечение</a:t>
            </a:r>
          </a:p>
          <a:p>
            <a:pPr algn="ctr"/>
            <a:endParaRPr lang="ru-RU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0B2B15A-7D64-44A5-89CF-2F01009FB53A}"/>
              </a:ext>
            </a:extLst>
          </p:cNvPr>
          <p:cNvSpPr txBox="1"/>
          <p:nvPr/>
        </p:nvSpPr>
        <p:spPr>
          <a:xfrm>
            <a:off x="7064275" y="5305703"/>
            <a:ext cx="32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Финансовое обеспечение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7FCAD95-FE7E-4139-942E-AFE23B61E7A2}"/>
              </a:ext>
            </a:extLst>
          </p:cNvPr>
          <p:cNvSpPr txBox="1"/>
          <p:nvPr/>
        </p:nvSpPr>
        <p:spPr>
          <a:xfrm>
            <a:off x="2074510" y="5223601"/>
            <a:ext cx="398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Информационное обеспечение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6BB8E06-3E57-42EB-A0FD-05459337372C}"/>
              </a:ext>
            </a:extLst>
          </p:cNvPr>
          <p:cNvSpPr txBox="1"/>
          <p:nvPr/>
        </p:nvSpPr>
        <p:spPr>
          <a:xfrm>
            <a:off x="1692718" y="279000"/>
            <a:ext cx="80056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dirty="0" smtClean="0"/>
              <a:t>Ресурсное обеспечение</a:t>
            </a:r>
            <a:endParaRPr lang="ru-RU" sz="4500" b="1" dirty="0">
              <a:solidFill>
                <a:schemeClr val="accent2"/>
              </a:solidFill>
            </a:endParaRPr>
          </a:p>
        </p:txBody>
      </p:sp>
      <p:sp>
        <p:nvSpPr>
          <p:cNvPr id="34" name="Прямоугольник 5">
            <a:extLst>
              <a:ext uri="{FF2B5EF4-FFF2-40B4-BE49-F238E27FC236}">
                <a16:creationId xmlns=""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769095" y="-1906839"/>
            <a:ext cx="511263" cy="5141117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6158 w 540000"/>
              <a:gd name="connsiteY0" fmla="*/ 23362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6158 w 540000"/>
              <a:gd name="connsiteY4" fmla="*/ 233622 h 5400000"/>
              <a:gd name="connsiteX0" fmla="*/ 21991 w 540000"/>
              <a:gd name="connsiteY0" fmla="*/ 23263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21991 w 540000"/>
              <a:gd name="connsiteY4" fmla="*/ 232632 h 5400000"/>
              <a:gd name="connsiteX0" fmla="*/ 21991 w 528835"/>
              <a:gd name="connsiteY0" fmla="*/ 191934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21991 w 528835"/>
              <a:gd name="connsiteY4" fmla="*/ 191934 h 5359302"/>
              <a:gd name="connsiteX0" fmla="*/ 13681 w 528835"/>
              <a:gd name="connsiteY0" fmla="*/ 188390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13681 w 528835"/>
              <a:gd name="connsiteY4" fmla="*/ 188390 h 5359302"/>
              <a:gd name="connsiteX0" fmla="*/ 13681 w 511263"/>
              <a:gd name="connsiteY0" fmla="*/ 180730 h 5351642"/>
              <a:gd name="connsiteX1" fmla="*/ 511263 w 511263"/>
              <a:gd name="connsiteY1" fmla="*/ 0 h 5351642"/>
              <a:gd name="connsiteX2" fmla="*/ 465692 w 511263"/>
              <a:gd name="connsiteY2" fmla="*/ 5155702 h 5351642"/>
              <a:gd name="connsiteX3" fmla="*/ 0 w 511263"/>
              <a:gd name="connsiteY3" fmla="*/ 5351642 h 5351642"/>
              <a:gd name="connsiteX4" fmla="*/ 13681 w 511263"/>
              <a:gd name="connsiteY4" fmla="*/ 180730 h 535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263" h="5351642">
                <a:moveTo>
                  <a:pt x="13681" y="180730"/>
                </a:moveTo>
                <a:lnTo>
                  <a:pt x="511263" y="0"/>
                </a:lnTo>
                <a:lnTo>
                  <a:pt x="465692" y="5155702"/>
                </a:lnTo>
                <a:lnTo>
                  <a:pt x="0" y="5351642"/>
                </a:lnTo>
                <a:cubicBezTo>
                  <a:pt x="7330" y="3629186"/>
                  <a:pt x="6351" y="1903186"/>
                  <a:pt x="13681" y="18073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-5017" y="1544858"/>
            <a:ext cx="532615" cy="4399242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40000"/>
              <a:gd name="connsiteY0" fmla="*/ 138230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32 w 540000"/>
              <a:gd name="connsiteY4" fmla="*/ 138230 h 5316224"/>
              <a:gd name="connsiteX0" fmla="*/ 1332 w 540000"/>
              <a:gd name="connsiteY0" fmla="*/ 182433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1332 w 540000"/>
              <a:gd name="connsiteY4" fmla="*/ 182433 h 5316224"/>
              <a:gd name="connsiteX0" fmla="*/ 1332 w 540000"/>
              <a:gd name="connsiteY0" fmla="*/ 197076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1332 w 540000"/>
              <a:gd name="connsiteY4" fmla="*/ 197076 h 5330867"/>
              <a:gd name="connsiteX0" fmla="*/ 8892 w 540000"/>
              <a:gd name="connsiteY0" fmla="*/ 190468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8892 w 540000"/>
              <a:gd name="connsiteY4" fmla="*/ 190468 h 5330867"/>
              <a:gd name="connsiteX0" fmla="*/ 8892 w 540000"/>
              <a:gd name="connsiteY0" fmla="*/ 178924 h 5319323"/>
              <a:gd name="connsiteX1" fmla="*/ 528177 w 540000"/>
              <a:gd name="connsiteY1" fmla="*/ 0 h 5319323"/>
              <a:gd name="connsiteX2" fmla="*/ 540000 w 540000"/>
              <a:gd name="connsiteY2" fmla="*/ 5319323 h 5319323"/>
              <a:gd name="connsiteX3" fmla="*/ 0 w 540000"/>
              <a:gd name="connsiteY3" fmla="*/ 5319323 h 5319323"/>
              <a:gd name="connsiteX4" fmla="*/ 8892 w 540000"/>
              <a:gd name="connsiteY4" fmla="*/ 178924 h 5319323"/>
              <a:gd name="connsiteX0" fmla="*/ 8892 w 532615"/>
              <a:gd name="connsiteY0" fmla="*/ 178924 h 5319323"/>
              <a:gd name="connsiteX1" fmla="*/ 528177 w 532615"/>
              <a:gd name="connsiteY1" fmla="*/ 0 h 5319323"/>
              <a:gd name="connsiteX2" fmla="*/ 532615 w 532615"/>
              <a:gd name="connsiteY2" fmla="*/ 5083327 h 5319323"/>
              <a:gd name="connsiteX3" fmla="*/ 0 w 532615"/>
              <a:gd name="connsiteY3" fmla="*/ 5319323 h 5319323"/>
              <a:gd name="connsiteX4" fmla="*/ 8892 w 532615"/>
              <a:gd name="connsiteY4" fmla="*/ 178924 h 53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15" h="5319323">
                <a:moveTo>
                  <a:pt x="8892" y="178924"/>
                </a:moveTo>
                <a:lnTo>
                  <a:pt x="528177" y="0"/>
                </a:lnTo>
                <a:cubicBezTo>
                  <a:pt x="529656" y="1694442"/>
                  <a:pt x="531136" y="3388885"/>
                  <a:pt x="532615" y="5083327"/>
                </a:cubicBezTo>
                <a:lnTo>
                  <a:pt x="0" y="5319323"/>
                </a:lnTo>
                <a:cubicBezTo>
                  <a:pt x="11" y="3593325"/>
                  <a:pt x="8881" y="1904922"/>
                  <a:pt x="8892" y="17892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9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1" y="0"/>
            <a:ext cx="5272844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1793FA1-A059-477C-B6F2-D9D0F7D35595}"/>
              </a:ext>
            </a:extLst>
          </p:cNvPr>
          <p:cNvSpPr txBox="1"/>
          <p:nvPr/>
        </p:nvSpPr>
        <p:spPr>
          <a:xfrm>
            <a:off x="5272846" y="5176330"/>
            <a:ext cx="6714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Предложения по продвижению маршрута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5421000" y="295548"/>
            <a:ext cx="6551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Популяризация маршрута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727054" y="1520960"/>
            <a:ext cx="8128945" cy="4689708"/>
            <a:chOff x="4642845" y="1533959"/>
            <a:chExt cx="8128945" cy="4689708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039A666-5B41-4C6D-A82D-3ACFD2D2B24F}"/>
                </a:ext>
              </a:extLst>
            </p:cNvPr>
            <p:cNvSpPr txBox="1"/>
            <p:nvPr/>
          </p:nvSpPr>
          <p:spPr>
            <a:xfrm>
              <a:off x="7666759" y="1810016"/>
              <a:ext cx="51050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/>
                <a:t>Рекомендации по прохождению маршрута </a:t>
              </a:r>
              <a:endParaRPr lang="ru-RU" sz="2000" b="1" i="1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="" xmlns:a16="http://schemas.microsoft.com/office/drawing/2014/main" id="{1DCE7D00-0565-4BE1-9C83-EA9DDF7DECD6}"/>
                </a:ext>
              </a:extLst>
            </p:cNvPr>
            <p:cNvSpPr/>
            <p:nvPr/>
          </p:nvSpPr>
          <p:spPr>
            <a:xfrm>
              <a:off x="5334124" y="3159000"/>
              <a:ext cx="1260000" cy="1260000"/>
            </a:xfrm>
            <a:custGeom>
              <a:avLst/>
              <a:gdLst>
                <a:gd name="connsiteX0" fmla="*/ 630000 w 1260000"/>
                <a:gd name="connsiteY0" fmla="*/ 95508 h 1260000"/>
                <a:gd name="connsiteX1" fmla="*/ 90000 w 1260000"/>
                <a:gd name="connsiteY1" fmla="*/ 632754 h 1260000"/>
                <a:gd name="connsiteX2" fmla="*/ 630000 w 1260000"/>
                <a:gd name="connsiteY2" fmla="*/ 1170000 h 1260000"/>
                <a:gd name="connsiteX3" fmla="*/ 1170000 w 1260000"/>
                <a:gd name="connsiteY3" fmla="*/ 632754 h 1260000"/>
                <a:gd name="connsiteX4" fmla="*/ 630000 w 1260000"/>
                <a:gd name="connsiteY4" fmla="*/ 95508 h 1260000"/>
                <a:gd name="connsiteX5" fmla="*/ 630000 w 1260000"/>
                <a:gd name="connsiteY5" fmla="*/ 0 h 1260000"/>
                <a:gd name="connsiteX6" fmla="*/ 1260000 w 1260000"/>
                <a:gd name="connsiteY6" fmla="*/ 630000 h 1260000"/>
                <a:gd name="connsiteX7" fmla="*/ 630000 w 1260000"/>
                <a:gd name="connsiteY7" fmla="*/ 1260000 h 1260000"/>
                <a:gd name="connsiteX8" fmla="*/ 0 w 1260000"/>
                <a:gd name="connsiteY8" fmla="*/ 630000 h 1260000"/>
                <a:gd name="connsiteX9" fmla="*/ 630000 w 1260000"/>
                <a:gd name="connsiteY9" fmla="*/ 0 h 12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0000" h="1260000">
                  <a:moveTo>
                    <a:pt x="630000" y="95508"/>
                  </a:moveTo>
                  <a:cubicBezTo>
                    <a:pt x="331766" y="95508"/>
                    <a:pt x="90000" y="336041"/>
                    <a:pt x="90000" y="632754"/>
                  </a:cubicBezTo>
                  <a:cubicBezTo>
                    <a:pt x="90000" y="929467"/>
                    <a:pt x="331766" y="1170000"/>
                    <a:pt x="630000" y="1170000"/>
                  </a:cubicBezTo>
                  <a:cubicBezTo>
                    <a:pt x="928234" y="1170000"/>
                    <a:pt x="1170000" y="929467"/>
                    <a:pt x="1170000" y="632754"/>
                  </a:cubicBezTo>
                  <a:cubicBezTo>
                    <a:pt x="1170000" y="336041"/>
                    <a:pt x="928234" y="95508"/>
                    <a:pt x="630000" y="95508"/>
                  </a:cubicBezTo>
                  <a:close/>
                  <a:moveTo>
                    <a:pt x="630000" y="0"/>
                  </a:moveTo>
                  <a:cubicBezTo>
                    <a:pt x="977939" y="0"/>
                    <a:pt x="1260000" y="282061"/>
                    <a:pt x="1260000" y="630000"/>
                  </a:cubicBezTo>
                  <a:cubicBezTo>
                    <a:pt x="1260000" y="977939"/>
                    <a:pt x="977939" y="1260000"/>
                    <a:pt x="630000" y="1260000"/>
                  </a:cubicBezTo>
                  <a:cubicBezTo>
                    <a:pt x="282061" y="1260000"/>
                    <a:pt x="0" y="977939"/>
                    <a:pt x="0" y="630000"/>
                  </a:cubicBezTo>
                  <a:cubicBezTo>
                    <a:pt x="0" y="282061"/>
                    <a:pt x="282061" y="0"/>
                    <a:pt x="63000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1" name="Арка 20">
              <a:extLst>
                <a:ext uri="{FF2B5EF4-FFF2-40B4-BE49-F238E27FC236}">
                  <a16:creationId xmlns="" xmlns:a16="http://schemas.microsoft.com/office/drawing/2014/main" id="{B25D5E15-30F1-43C8-A668-342292D8AA97}"/>
                </a:ext>
              </a:extLst>
            </p:cNvPr>
            <p:cNvSpPr/>
            <p:nvPr/>
          </p:nvSpPr>
          <p:spPr>
            <a:xfrm>
              <a:off x="5334124" y="3159000"/>
              <a:ext cx="1260000" cy="1260000"/>
            </a:xfrm>
            <a:prstGeom prst="blockArc">
              <a:avLst>
                <a:gd name="adj1" fmla="val 5406162"/>
                <a:gd name="adj2" fmla="val 16195566"/>
                <a:gd name="adj3" fmla="val 7663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="" xmlns:a16="http://schemas.microsoft.com/office/drawing/2014/main" id="{D797F856-0476-4BD9-9208-357B9487055D}"/>
                </a:ext>
              </a:extLst>
            </p:cNvPr>
            <p:cNvSpPr/>
            <p:nvPr/>
          </p:nvSpPr>
          <p:spPr>
            <a:xfrm>
              <a:off x="6019533" y="1533959"/>
              <a:ext cx="1260000" cy="1260000"/>
            </a:xfrm>
            <a:custGeom>
              <a:avLst/>
              <a:gdLst>
                <a:gd name="connsiteX0" fmla="*/ 630000 w 1260000"/>
                <a:gd name="connsiteY0" fmla="*/ 95508 h 1260000"/>
                <a:gd name="connsiteX1" fmla="*/ 90000 w 1260000"/>
                <a:gd name="connsiteY1" fmla="*/ 632754 h 1260000"/>
                <a:gd name="connsiteX2" fmla="*/ 630000 w 1260000"/>
                <a:gd name="connsiteY2" fmla="*/ 1170000 h 1260000"/>
                <a:gd name="connsiteX3" fmla="*/ 1170000 w 1260000"/>
                <a:gd name="connsiteY3" fmla="*/ 632754 h 1260000"/>
                <a:gd name="connsiteX4" fmla="*/ 630000 w 1260000"/>
                <a:gd name="connsiteY4" fmla="*/ 95508 h 1260000"/>
                <a:gd name="connsiteX5" fmla="*/ 630000 w 1260000"/>
                <a:gd name="connsiteY5" fmla="*/ 0 h 1260000"/>
                <a:gd name="connsiteX6" fmla="*/ 1260000 w 1260000"/>
                <a:gd name="connsiteY6" fmla="*/ 630000 h 1260000"/>
                <a:gd name="connsiteX7" fmla="*/ 630000 w 1260000"/>
                <a:gd name="connsiteY7" fmla="*/ 1260000 h 1260000"/>
                <a:gd name="connsiteX8" fmla="*/ 0 w 1260000"/>
                <a:gd name="connsiteY8" fmla="*/ 630000 h 1260000"/>
                <a:gd name="connsiteX9" fmla="*/ 630000 w 1260000"/>
                <a:gd name="connsiteY9" fmla="*/ 0 h 12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0000" h="1260000">
                  <a:moveTo>
                    <a:pt x="630000" y="95508"/>
                  </a:moveTo>
                  <a:cubicBezTo>
                    <a:pt x="331766" y="95508"/>
                    <a:pt x="90000" y="336041"/>
                    <a:pt x="90000" y="632754"/>
                  </a:cubicBezTo>
                  <a:cubicBezTo>
                    <a:pt x="90000" y="929467"/>
                    <a:pt x="331766" y="1170000"/>
                    <a:pt x="630000" y="1170000"/>
                  </a:cubicBezTo>
                  <a:cubicBezTo>
                    <a:pt x="928234" y="1170000"/>
                    <a:pt x="1170000" y="929467"/>
                    <a:pt x="1170000" y="632754"/>
                  </a:cubicBezTo>
                  <a:cubicBezTo>
                    <a:pt x="1170000" y="336041"/>
                    <a:pt x="928234" y="95508"/>
                    <a:pt x="630000" y="95508"/>
                  </a:cubicBezTo>
                  <a:close/>
                  <a:moveTo>
                    <a:pt x="630000" y="0"/>
                  </a:moveTo>
                  <a:cubicBezTo>
                    <a:pt x="977939" y="0"/>
                    <a:pt x="1260000" y="282061"/>
                    <a:pt x="1260000" y="630000"/>
                  </a:cubicBezTo>
                  <a:cubicBezTo>
                    <a:pt x="1260000" y="977939"/>
                    <a:pt x="977939" y="1260000"/>
                    <a:pt x="630000" y="1260000"/>
                  </a:cubicBezTo>
                  <a:cubicBezTo>
                    <a:pt x="282061" y="1260000"/>
                    <a:pt x="0" y="977939"/>
                    <a:pt x="0" y="630000"/>
                  </a:cubicBezTo>
                  <a:cubicBezTo>
                    <a:pt x="0" y="282061"/>
                    <a:pt x="282061" y="0"/>
                    <a:pt x="63000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3" name="Арка 22">
              <a:extLst>
                <a:ext uri="{FF2B5EF4-FFF2-40B4-BE49-F238E27FC236}">
                  <a16:creationId xmlns="" xmlns:a16="http://schemas.microsoft.com/office/drawing/2014/main" id="{608CF968-B1F9-49C9-A7D0-6DFDF59AD764}"/>
                </a:ext>
              </a:extLst>
            </p:cNvPr>
            <p:cNvSpPr/>
            <p:nvPr/>
          </p:nvSpPr>
          <p:spPr>
            <a:xfrm>
              <a:off x="6008592" y="1533959"/>
              <a:ext cx="1260000" cy="1260000"/>
            </a:xfrm>
            <a:prstGeom prst="blockArc">
              <a:avLst>
                <a:gd name="adj1" fmla="val 21498754"/>
                <a:gd name="adj2" fmla="val 16195566"/>
                <a:gd name="adj3" fmla="val 7663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="" xmlns:a16="http://schemas.microsoft.com/office/drawing/2014/main" id="{7D1EEC21-2F4A-4AAD-B439-ED4F2EF000C4}"/>
                </a:ext>
              </a:extLst>
            </p:cNvPr>
            <p:cNvSpPr/>
            <p:nvPr/>
          </p:nvSpPr>
          <p:spPr>
            <a:xfrm>
              <a:off x="4642845" y="4963667"/>
              <a:ext cx="1260000" cy="1260000"/>
            </a:xfrm>
            <a:custGeom>
              <a:avLst/>
              <a:gdLst>
                <a:gd name="connsiteX0" fmla="*/ 630000 w 1260000"/>
                <a:gd name="connsiteY0" fmla="*/ 95508 h 1260000"/>
                <a:gd name="connsiteX1" fmla="*/ 90000 w 1260000"/>
                <a:gd name="connsiteY1" fmla="*/ 632754 h 1260000"/>
                <a:gd name="connsiteX2" fmla="*/ 630000 w 1260000"/>
                <a:gd name="connsiteY2" fmla="*/ 1170000 h 1260000"/>
                <a:gd name="connsiteX3" fmla="*/ 1170000 w 1260000"/>
                <a:gd name="connsiteY3" fmla="*/ 632754 h 1260000"/>
                <a:gd name="connsiteX4" fmla="*/ 630000 w 1260000"/>
                <a:gd name="connsiteY4" fmla="*/ 95508 h 1260000"/>
                <a:gd name="connsiteX5" fmla="*/ 630000 w 1260000"/>
                <a:gd name="connsiteY5" fmla="*/ 0 h 1260000"/>
                <a:gd name="connsiteX6" fmla="*/ 1260000 w 1260000"/>
                <a:gd name="connsiteY6" fmla="*/ 630000 h 1260000"/>
                <a:gd name="connsiteX7" fmla="*/ 630000 w 1260000"/>
                <a:gd name="connsiteY7" fmla="*/ 1260000 h 1260000"/>
                <a:gd name="connsiteX8" fmla="*/ 0 w 1260000"/>
                <a:gd name="connsiteY8" fmla="*/ 630000 h 1260000"/>
                <a:gd name="connsiteX9" fmla="*/ 630000 w 1260000"/>
                <a:gd name="connsiteY9" fmla="*/ 0 h 12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0000" h="1260000">
                  <a:moveTo>
                    <a:pt x="630000" y="95508"/>
                  </a:moveTo>
                  <a:cubicBezTo>
                    <a:pt x="331766" y="95508"/>
                    <a:pt x="90000" y="336041"/>
                    <a:pt x="90000" y="632754"/>
                  </a:cubicBezTo>
                  <a:cubicBezTo>
                    <a:pt x="90000" y="929467"/>
                    <a:pt x="331766" y="1170000"/>
                    <a:pt x="630000" y="1170000"/>
                  </a:cubicBezTo>
                  <a:cubicBezTo>
                    <a:pt x="928234" y="1170000"/>
                    <a:pt x="1170000" y="929467"/>
                    <a:pt x="1170000" y="632754"/>
                  </a:cubicBezTo>
                  <a:cubicBezTo>
                    <a:pt x="1170000" y="336041"/>
                    <a:pt x="928234" y="95508"/>
                    <a:pt x="630000" y="95508"/>
                  </a:cubicBezTo>
                  <a:close/>
                  <a:moveTo>
                    <a:pt x="630000" y="0"/>
                  </a:moveTo>
                  <a:cubicBezTo>
                    <a:pt x="977939" y="0"/>
                    <a:pt x="1260000" y="282061"/>
                    <a:pt x="1260000" y="630000"/>
                  </a:cubicBezTo>
                  <a:cubicBezTo>
                    <a:pt x="1260000" y="977939"/>
                    <a:pt x="977939" y="1260000"/>
                    <a:pt x="630000" y="1260000"/>
                  </a:cubicBezTo>
                  <a:cubicBezTo>
                    <a:pt x="282061" y="1260000"/>
                    <a:pt x="0" y="977939"/>
                    <a:pt x="0" y="630000"/>
                  </a:cubicBezTo>
                  <a:cubicBezTo>
                    <a:pt x="0" y="282061"/>
                    <a:pt x="282061" y="0"/>
                    <a:pt x="63000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9" name="Арка 28">
              <a:extLst>
                <a:ext uri="{FF2B5EF4-FFF2-40B4-BE49-F238E27FC236}">
                  <a16:creationId xmlns="" xmlns:a16="http://schemas.microsoft.com/office/drawing/2014/main" id="{81607782-51C8-4D6D-86C3-A73919EB5AEC}"/>
                </a:ext>
              </a:extLst>
            </p:cNvPr>
            <p:cNvSpPr/>
            <p:nvPr/>
          </p:nvSpPr>
          <p:spPr>
            <a:xfrm>
              <a:off x="4642845" y="4963667"/>
              <a:ext cx="1260000" cy="1260000"/>
            </a:xfrm>
            <a:prstGeom prst="blockArc">
              <a:avLst>
                <a:gd name="adj1" fmla="val 10857266"/>
                <a:gd name="adj2" fmla="val 16195566"/>
                <a:gd name="adj3" fmla="val 7663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" y="649491"/>
            <a:ext cx="3791785" cy="4726894"/>
          </a:xfrm>
          <a:prstGeom prst="flowChartDelay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61000" y="3496482"/>
            <a:ext cx="60112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Возможные </a:t>
            </a:r>
            <a:r>
              <a:rPr lang="ru-RU" sz="2000" b="1" i="1" dirty="0"/>
              <a:t>риски</a:t>
            </a:r>
          </a:p>
        </p:txBody>
      </p:sp>
    </p:spTree>
    <p:extLst>
      <p:ext uri="{BB962C8B-B14F-4D97-AF65-F5344CB8AC3E}">
        <p14:creationId xmlns:p14="http://schemas.microsoft.com/office/powerpoint/2010/main" val="24986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58</Words>
  <Application>Microsoft Office PowerPoint</Application>
  <PresentationFormat>Произвольный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Нитка маршрута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borbut</cp:lastModifiedBy>
  <cp:revision>59</cp:revision>
  <dcterms:created xsi:type="dcterms:W3CDTF">2020-06-06T17:14:33Z</dcterms:created>
  <dcterms:modified xsi:type="dcterms:W3CDTF">2023-02-14T08:51:52Z</dcterms:modified>
</cp:coreProperties>
</file>